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7513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しおりつき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ブックカバー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業界最多色印刷機により豊かな表現が可能。文庫本サイズ以外にもコミックサイズもあり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大量生産・短納期に対応可能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紙のようにぼろぼろになりにくい、薄いけど強い素材！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②しおり付きで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度美味しい！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コレクターアイテムとして最適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文庫本サイズ定型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(152x108x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背幅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15mm)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856295"/>
            <a:ext cx="4343253" cy="26546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128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58</cp:revision>
  <cp:lastPrinted>2017-07-01T02:23:30Z</cp:lastPrinted>
  <dcterms:created xsi:type="dcterms:W3CDTF">2013-04-02T06:14:51Z</dcterms:created>
  <dcterms:modified xsi:type="dcterms:W3CDTF">2022-06-06T09:23:37Z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