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1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263690" y="601625"/>
            <a:ext cx="75135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しおりつき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ブックカバー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53025" y="2788286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業界最多色印刷機により豊かな表現が可能。文庫本サイズ以外にもコミックサイズもあり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大量生産・短納期に対応可能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紙のようにぼろぼろになりにくい、薄いけど強い素材！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②しおり付きで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度美味しい！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コレクターアイテムとして最適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153025" y="4410013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文庫本サイズ定型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(152x108x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背幅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15mm)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856295"/>
            <a:ext cx="4343253" cy="265467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444</TotalTime>
  <Words>128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大山 真穂</cp:lastModifiedBy>
  <cp:revision>58</cp:revision>
  <cp:lastPrinted>2017-07-01T02:23:30Z</cp:lastPrinted>
  <dcterms:created xsi:type="dcterms:W3CDTF">2013-04-02T06:14:51Z</dcterms:created>
  <dcterms:modified xsi:type="dcterms:W3CDTF">2022-06-06T09:23:37Z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